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7" r:id="rId2"/>
    <p:sldId id="282" r:id="rId3"/>
    <p:sldId id="280" r:id="rId4"/>
    <p:sldId id="283" r:id="rId5"/>
    <p:sldId id="270" r:id="rId6"/>
    <p:sldId id="326" r:id="rId7"/>
    <p:sldId id="382" r:id="rId8"/>
    <p:sldId id="319" r:id="rId9"/>
    <p:sldId id="385" r:id="rId10"/>
    <p:sldId id="393" r:id="rId11"/>
    <p:sldId id="384" r:id="rId12"/>
    <p:sldId id="391" r:id="rId13"/>
    <p:sldId id="386" r:id="rId14"/>
    <p:sldId id="387" r:id="rId15"/>
    <p:sldId id="314" r:id="rId16"/>
    <p:sldId id="278" r:id="rId17"/>
    <p:sldId id="389" r:id="rId18"/>
    <p:sldId id="388" r:id="rId19"/>
    <p:sldId id="392" r:id="rId20"/>
    <p:sldId id="312" r:id="rId21"/>
    <p:sldId id="315" r:id="rId22"/>
    <p:sldId id="309" r:id="rId23"/>
    <p:sldId id="369" r:id="rId24"/>
    <p:sldId id="390" r:id="rId25"/>
    <p:sldId id="322" r:id="rId26"/>
    <p:sldId id="377" r:id="rId27"/>
    <p:sldId id="368" r:id="rId28"/>
    <p:sldId id="380" r:id="rId29"/>
    <p:sldId id="381" r:id="rId30"/>
    <p:sldId id="32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EF88-36C6-48D1-B117-4A4D9864992B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205B5-8441-4AEA-8005-B114242BC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8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05B5-8441-4AEA-8005-B114242BC8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61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gif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gif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gif"/><Relationship Id="rId7" Type="http://schemas.openxmlformats.org/officeDocument/2006/relationships/image" Target="../media/image55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11" Type="http://schemas.microsoft.com/office/2007/relationships/hdphoto" Target="../media/hdphoto2.wdp"/><Relationship Id="rId5" Type="http://schemas.openxmlformats.org/officeDocument/2006/relationships/image" Target="../media/image53.gif"/><Relationship Id="rId10" Type="http://schemas.openxmlformats.org/officeDocument/2006/relationships/image" Target="../media/image26.png"/><Relationship Id="rId4" Type="http://schemas.openxmlformats.org/officeDocument/2006/relationships/image" Target="../media/image52.gif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44.jpeg"/><Relationship Id="rId12" Type="http://schemas.microsoft.com/office/2007/relationships/hdphoto" Target="../media/hdphoto2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26.pn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microsoft.com/office/2007/relationships/hdphoto" Target="../media/hdphoto6.wdp"/><Relationship Id="rId4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90600"/>
            <a:ext cx="7620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BINDRO ROCHONAB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76200"/>
            <a:ext cx="36576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Boi_Image0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4961" y="3930020"/>
            <a:ext cx="1729686" cy="2508716"/>
          </a:xfrm>
          <a:prstGeom prst="rect">
            <a:avLst/>
          </a:prstGeom>
        </p:spPr>
      </p:pic>
      <p:pic>
        <p:nvPicPr>
          <p:cNvPr id="8" name="Picture 7" descr="KHON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3954732"/>
            <a:ext cx="1807462" cy="2705555"/>
          </a:xfrm>
          <a:prstGeom prst="rect">
            <a:avLst/>
          </a:prstGeom>
        </p:spPr>
      </p:pic>
      <p:pic>
        <p:nvPicPr>
          <p:cNvPr id="11" name="Picture 10" descr="MANO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909" y="1114991"/>
            <a:ext cx="1828801" cy="2524126"/>
          </a:xfrm>
          <a:prstGeom prst="rect">
            <a:avLst/>
          </a:prstGeom>
        </p:spPr>
      </p:pic>
      <p:pic>
        <p:nvPicPr>
          <p:cNvPr id="12" name="Picture 11" descr="CHIT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7971" y="3930020"/>
            <a:ext cx="1690158" cy="2537205"/>
          </a:xfrm>
          <a:prstGeom prst="rect">
            <a:avLst/>
          </a:prstGeom>
        </p:spPr>
      </p:pic>
      <p:pic>
        <p:nvPicPr>
          <p:cNvPr id="13" name="Picture 5" descr="C:\Users\USER\Desktop\C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925" y="1129359"/>
            <a:ext cx="1762125" cy="252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USER\Desktop\C\1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37" y="3954732"/>
            <a:ext cx="1762125" cy="252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C\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766438" cy="2530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USER\Desktop\C\17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08" y="4045446"/>
            <a:ext cx="1762125" cy="252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C\15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56424"/>
            <a:ext cx="3657600" cy="5628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25950" y="0"/>
            <a:ext cx="9342167" cy="6858000"/>
            <a:chOff x="-2237" y="-2104918"/>
            <a:chExt cx="10106527" cy="7643591"/>
          </a:xfrm>
        </p:grpSpPr>
        <p:grpSp>
          <p:nvGrpSpPr>
            <p:cNvPr id="19" name="Group 18"/>
            <p:cNvGrpSpPr/>
            <p:nvPr/>
          </p:nvGrpSpPr>
          <p:grpSpPr>
            <a:xfrm>
              <a:off x="-2237" y="-2104918"/>
              <a:ext cx="10106527" cy="7643591"/>
              <a:chOff x="-32837" y="-2078632"/>
              <a:chExt cx="10106527" cy="7643591"/>
            </a:xfrm>
          </p:grpSpPr>
          <p:pic>
            <p:nvPicPr>
              <p:cNvPr id="21" name="Picture 20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="" xmlns:a14="http://schemas.microsoft.com/office/drawing/2010/main">
                      <a14:imgLayer r:embed="rId13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837" y="-2078632"/>
                <a:ext cx="10106527" cy="764359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22" name="Rectangle 21"/>
              <p:cNvSpPr/>
              <p:nvPr/>
            </p:nvSpPr>
            <p:spPr>
              <a:xfrm>
                <a:off x="3704791" y="228600"/>
                <a:ext cx="5605550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i="1" dirty="0" err="1" smtClean="0">
                    <a:latin typeface="NikoshBAN" pitchFamily="2" charset="0"/>
                    <a:cs typeface="NikoshBAN" pitchFamily="2" charset="0"/>
                  </a:rPr>
                  <a:t>কাব্য</a:t>
                </a:r>
                <a:endParaRPr lang="en-US" sz="96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29628" y="209571"/>
              <a:ext cx="3429000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87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INDRO ROCHONAB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76200"/>
            <a:ext cx="36576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3" descr="C:\Users\USER\Desktop\C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03519"/>
            <a:ext cx="3298647" cy="5285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C\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4" y="1245282"/>
            <a:ext cx="3446158" cy="5244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ocuments\2nd P.P\Pictures\Download Picture College\HAIMONTI\hoimonti\robid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44" y="1237562"/>
            <a:ext cx="3412356" cy="5240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ocuments\2nd P.P\Pictures\Download Picture College\rabindra\12685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1295400"/>
            <a:ext cx="3435861" cy="5218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HORE BAIR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52850" y="1323975"/>
            <a:ext cx="3435861" cy="5205169"/>
          </a:xfrm>
          <a:prstGeom prst="rect">
            <a:avLst/>
          </a:prstGeom>
        </p:spPr>
      </p:pic>
      <p:pic>
        <p:nvPicPr>
          <p:cNvPr id="8" name="Picture 3" descr="C:\Users\USER\Documents\2nd P.P\Pictures\Download Picture College\HAIMONTI\hoimonti\PPP\img_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44" y="1260669"/>
            <a:ext cx="3412356" cy="5218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C\jogajo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1239643"/>
            <a:ext cx="3259798" cy="518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C\38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425" y="1285875"/>
            <a:ext cx="3405863" cy="521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cuments\2nd P.P\Pictures\Download Picture College\HAIMONTI\hoimonti\PPP\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3221" y="1315842"/>
            <a:ext cx="3415267" cy="518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OKHER BALI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9497" y="1255898"/>
            <a:ext cx="3387642" cy="5452627"/>
          </a:xfrm>
          <a:prstGeom prst="rect">
            <a:avLst/>
          </a:prstGeom>
        </p:spPr>
      </p:pic>
      <p:pic>
        <p:nvPicPr>
          <p:cNvPr id="18" name="Picture 6" descr="C:\Users\USER\Desktop\C\jogajo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295400"/>
            <a:ext cx="3527247" cy="534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C\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1219200"/>
            <a:ext cx="3519101" cy="5425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5837" y="0"/>
            <a:ext cx="9067801" cy="6858000"/>
            <a:chOff x="25837" y="-26286"/>
            <a:chExt cx="9067801" cy="6858000"/>
          </a:xfrm>
        </p:grpSpPr>
        <p:grpSp>
          <p:nvGrpSpPr>
            <p:cNvPr id="25" name="Group 24"/>
            <p:cNvGrpSpPr/>
            <p:nvPr/>
          </p:nvGrpSpPr>
          <p:grpSpPr>
            <a:xfrm>
              <a:off x="25837" y="-26286"/>
              <a:ext cx="9067801" cy="6858000"/>
              <a:chOff x="-4763" y="0"/>
              <a:chExt cx="9067801" cy="6858000"/>
            </a:xfrm>
          </p:grpSpPr>
          <p:pic>
            <p:nvPicPr>
              <p:cNvPr id="27" name="Picture 26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="" xmlns:a14="http://schemas.microsoft.com/office/drawing/2010/main">
                      <a14:imgLayer r:embed="rId16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63" y="0"/>
                <a:ext cx="9067801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28" name="Rectangle 27"/>
              <p:cNvSpPr/>
              <p:nvPr/>
            </p:nvSpPr>
            <p:spPr>
              <a:xfrm>
                <a:off x="2407800" y="2057400"/>
                <a:ext cx="4963002" cy="29222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i="1" dirty="0" err="1" smtClean="0">
                    <a:latin typeface="NikoshBAN" pitchFamily="2" charset="0"/>
                    <a:cs typeface="NikoshBAN" pitchFamily="2" charset="0"/>
                  </a:rPr>
                  <a:t>উপন্যাস</a:t>
                </a:r>
                <a:endParaRPr lang="en-US" sz="96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819400" y="2259714"/>
              <a:ext cx="4495800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365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75 -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50382 -0.0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48837 -0.008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0538 0.005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833 L -0.48958 -0.01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16 L 0.51893 -0.00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48993 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25 L -0.47986 -0.016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2361 L -0.48455 -0.02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50746 0.002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2663" y="0"/>
            <a:ext cx="9206663" cy="6858000"/>
            <a:chOff x="63937" y="-788286"/>
            <a:chExt cx="9115425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63937" y="-788286"/>
              <a:ext cx="9115425" cy="6858000"/>
              <a:chOff x="33337" y="-762000"/>
              <a:chExt cx="9115425" cy="6858000"/>
            </a:xfrm>
          </p:grpSpPr>
          <p:pic>
            <p:nvPicPr>
              <p:cNvPr id="7" name="Picture 6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-762000"/>
                <a:ext cx="9115425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8" name="Rectangle 7"/>
              <p:cNvSpPr/>
              <p:nvPr/>
            </p:nvSpPr>
            <p:spPr>
              <a:xfrm>
                <a:off x="3113173" y="1676400"/>
                <a:ext cx="5281140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রবীন্দ্রনাথ</a:t>
                </a:r>
                <a:r>
                  <a:rPr lang="en-US" sz="44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ঠাকুরের</a:t>
                </a:r>
                <a:endParaRPr lang="en-US" sz="4400" b="1" i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আঁকা</a:t>
                </a:r>
                <a:r>
                  <a:rPr lang="en-US" sz="44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endParaRPr lang="en-US" sz="44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520998" y="1650114"/>
              <a:ext cx="4526691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1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INDRO ROCHONAB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830" y="76200"/>
            <a:ext cx="36576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C:\Users\USER\Desktop\C\4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749" y="3955404"/>
            <a:ext cx="1856949" cy="2796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C\4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953" y="1193277"/>
            <a:ext cx="1927059" cy="2760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isorj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444" y="3985056"/>
            <a:ext cx="1927059" cy="2767060"/>
          </a:xfrm>
          <a:prstGeom prst="rect">
            <a:avLst/>
          </a:prstGeom>
        </p:spPr>
      </p:pic>
      <p:pic>
        <p:nvPicPr>
          <p:cNvPr id="8" name="Picture 7" descr="DAKGH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944" y="1240220"/>
            <a:ext cx="1939417" cy="2715184"/>
          </a:xfrm>
          <a:prstGeom prst="rect">
            <a:avLst/>
          </a:prstGeom>
        </p:spPr>
      </p:pic>
      <p:pic>
        <p:nvPicPr>
          <p:cNvPr id="9" name="Picture 8" descr="Rokto korobi natok.jpg"/>
          <p:cNvPicPr>
            <a:picLocks noChangeAspect="1"/>
          </p:cNvPicPr>
          <p:nvPr/>
        </p:nvPicPr>
        <p:blipFill rotWithShape="1">
          <a:blip r:embed="rId7"/>
          <a:srcRect l="10022" t="4000" r="10382" b="5722"/>
          <a:stretch/>
        </p:blipFill>
        <p:spPr>
          <a:xfrm>
            <a:off x="2738085" y="1219200"/>
            <a:ext cx="3462945" cy="51898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837" y="0"/>
            <a:ext cx="9067801" cy="6858000"/>
            <a:chOff x="25837" y="-2083686"/>
            <a:chExt cx="9067801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837" y="-2083686"/>
              <a:ext cx="9067801" cy="6858000"/>
              <a:chOff x="-4763" y="-2057400"/>
              <a:chExt cx="9067801" cy="6858000"/>
            </a:xfrm>
          </p:grpSpPr>
          <p:pic>
            <p:nvPicPr>
              <p:cNvPr id="16" name="Picture 15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="" xmlns:a14="http://schemas.microsoft.com/office/drawing/2010/main">
                      <a14:imgLayer r:embed="rId9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63" y="-2057400"/>
                <a:ext cx="9067801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17" name="Rectangle 16"/>
              <p:cNvSpPr/>
              <p:nvPr/>
            </p:nvSpPr>
            <p:spPr>
              <a:xfrm>
                <a:off x="3246000" y="228600"/>
                <a:ext cx="4963002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i="1" dirty="0" err="1" smtClean="0">
                    <a:latin typeface="NikoshBAN" pitchFamily="2" charset="0"/>
                    <a:cs typeface="NikoshBAN" pitchFamily="2" charset="0"/>
                  </a:rPr>
                  <a:t>নাটক</a:t>
                </a:r>
                <a:endParaRPr lang="en-US" sz="96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114800" y="354714"/>
              <a:ext cx="3429000" cy="2057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F:\SHOHEL SIR\2015-Content\SPECIAL\bibhuti\51FHRmuedg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400" y="1047750"/>
            <a:ext cx="306705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11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4529E-7 L 0.2849 -0.004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5416E-6 L 0.2849 -0.002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9686E-6 L -0.30816 -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366E-6 L -0.2993 0.006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INDRO ROCHONAB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3810" y="125628"/>
            <a:ext cx="2945621" cy="712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C:\Users\USER\Documents\2nd P.P\Pictures\Download Picture College\HAIMONTI\hoimonti\PPP\image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70" y="656970"/>
            <a:ext cx="2590800" cy="2955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C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1040029"/>
            <a:ext cx="2355122" cy="2920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ocuments\2nd P.P\Pictures\Download Picture College\HAIMONTI\hoimonti\PPP\vlcsnap-2012-06-01-21h02m27s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98" y="3737944"/>
            <a:ext cx="25146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cuments\2nd P.P\Pictures\Download Picture College\HAIMONTI\hoimonti\PPP\lab-cov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630" y="3969415"/>
            <a:ext cx="2185987" cy="2888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ocuments\2nd P.P\Pictures\Download Picture College\HAIMONTI\hoimonti\2011.08.10_11-35-43galpa gucha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39" y="1295400"/>
            <a:ext cx="2945621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067801" cy="6858000"/>
            <a:chOff x="25837" y="-2083686"/>
            <a:chExt cx="9067801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837" y="-2083686"/>
              <a:ext cx="9067801" cy="6858000"/>
              <a:chOff x="-4763" y="-2057400"/>
              <a:chExt cx="9067801" cy="6858000"/>
            </a:xfrm>
          </p:grpSpPr>
          <p:pic>
            <p:nvPicPr>
              <p:cNvPr id="16" name="Picture 15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="" xmlns:a14="http://schemas.microsoft.com/office/drawing/2010/main">
                      <a14:imgLayer r:embed="rId10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63" y="-2057400"/>
                <a:ext cx="9067801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17" name="Rectangle 16"/>
              <p:cNvSpPr/>
              <p:nvPr/>
            </p:nvSpPr>
            <p:spPr>
              <a:xfrm>
                <a:off x="2433637" y="228600"/>
                <a:ext cx="5775365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i="1" dirty="0" err="1" smtClean="0">
                    <a:latin typeface="NikoshBAN" pitchFamily="2" charset="0"/>
                    <a:cs typeface="NikoshBAN" pitchFamily="2" charset="0"/>
                  </a:rPr>
                  <a:t>গল্প</a:t>
                </a:r>
                <a:endParaRPr lang="en-US" sz="96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302437" y="278514"/>
              <a:ext cx="3429000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776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5416E-6 L 0.35451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09982E-7 L 0.34184 -0.004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1682E-6 L -0.38854 0.01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8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9871E-6 L -0.36476 0.01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5884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pic>
        <p:nvPicPr>
          <p:cNvPr id="1027" name="Picture 3" descr="C:\Users\USER\Desktop\gggg\bm_64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10" y="1238961"/>
            <a:ext cx="3318390" cy="5398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gggg\img2_48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86" y="3865076"/>
            <a:ext cx="1888331" cy="285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C\3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51" y="858702"/>
            <a:ext cx="1954235" cy="294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C\6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552" y="883416"/>
            <a:ext cx="1954235" cy="294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C\2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552" y="3906785"/>
            <a:ext cx="1921283" cy="2860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C\28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10" y="1305690"/>
            <a:ext cx="3318390" cy="5331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ROBINDRO ROCHONABOL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3810" y="125628"/>
            <a:ext cx="2945621" cy="712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206663" cy="6858000"/>
            <a:chOff x="63937" y="-788286"/>
            <a:chExt cx="9115425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63937" y="-788286"/>
              <a:ext cx="9115425" cy="6858000"/>
              <a:chOff x="33337" y="-762000"/>
              <a:chExt cx="9115425" cy="6858000"/>
            </a:xfrm>
          </p:grpSpPr>
          <p:pic>
            <p:nvPicPr>
              <p:cNvPr id="15" name="Picture 14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-762000"/>
                <a:ext cx="9115425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17" name="Rectangle 16"/>
              <p:cNvSpPr/>
              <p:nvPr/>
            </p:nvSpPr>
            <p:spPr>
              <a:xfrm>
                <a:off x="3277466" y="1657350"/>
                <a:ext cx="4979361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b="1" i="1" dirty="0" err="1" smtClean="0">
                    <a:latin typeface="NikoshBAN" pitchFamily="2" charset="0"/>
                    <a:cs typeface="NikoshBAN" pitchFamily="2" charset="0"/>
                  </a:rPr>
                  <a:t>প্রবন্ধ</a:t>
                </a:r>
                <a:endParaRPr lang="en-US" sz="96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32621" y="1657371"/>
              <a:ext cx="5097807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87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9538E-6 L 0.30035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1811E-6 L 0.29375 -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0869E-6 L -0.34392 0.004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359E-6 L -0.3375 0.006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BINDRO ROCHONAB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7640"/>
            <a:ext cx="289560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magesof giti natto by robindron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0731"/>
            <a:ext cx="4419600" cy="63091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199" y="0"/>
            <a:ext cx="9067801" cy="6858000"/>
            <a:chOff x="-4763" y="0"/>
            <a:chExt cx="9067801" cy="6858000"/>
          </a:xfrm>
        </p:grpSpPr>
        <p:pic>
          <p:nvPicPr>
            <p:cNvPr id="17" name="Picture 8" descr="C:\Users\USER\Desktop\birl\4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9067801" cy="6858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18" name="Rectangle 17"/>
            <p:cNvSpPr/>
            <p:nvPr/>
          </p:nvSpPr>
          <p:spPr>
            <a:xfrm>
              <a:off x="3119438" y="2555796"/>
              <a:ext cx="5089564" cy="2362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i="1" dirty="0" err="1" smtClean="0">
                  <a:latin typeface="NikoshBAN" pitchFamily="2" charset="0"/>
                  <a:cs typeface="NikoshBAN" pitchFamily="2" charset="0"/>
                </a:rPr>
                <a:t>গীতিনাট্য</a:t>
              </a:r>
              <a:endParaRPr lang="en-US" sz="8800" b="1" i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741" y="173458"/>
            <a:ext cx="2591954" cy="324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C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80" y="432391"/>
            <a:ext cx="2417932" cy="279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C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71" y="3444872"/>
            <a:ext cx="2414805" cy="3197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C\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740" y="3475141"/>
            <a:ext cx="2591954" cy="3197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C\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10" y="1760679"/>
            <a:ext cx="3276600" cy="3988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OBINDRO ROCHONABO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2779" y="430428"/>
            <a:ext cx="2945621" cy="712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174" name="Picture 6" descr="C:\Users\USER\Desktop\C\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709046"/>
            <a:ext cx="3276600" cy="403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USER\Desktop\C\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89" y="1506883"/>
            <a:ext cx="35046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Desktop\C\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45" y="1336588"/>
            <a:ext cx="3214821" cy="537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206663" cy="6858000"/>
            <a:chOff x="63937" y="-788286"/>
            <a:chExt cx="9115425" cy="6858000"/>
          </a:xfrm>
        </p:grpSpPr>
        <p:grpSp>
          <p:nvGrpSpPr>
            <p:cNvPr id="21" name="Group 20"/>
            <p:cNvGrpSpPr/>
            <p:nvPr/>
          </p:nvGrpSpPr>
          <p:grpSpPr>
            <a:xfrm>
              <a:off x="63937" y="-788286"/>
              <a:ext cx="9115425" cy="6858000"/>
              <a:chOff x="33337" y="-762000"/>
              <a:chExt cx="9115425" cy="6858000"/>
            </a:xfrm>
          </p:grpSpPr>
          <p:pic>
            <p:nvPicPr>
              <p:cNvPr id="23" name="Picture 22" descr="C:\Users\USER\Desktop\birl\4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="" xmlns:a14="http://schemas.microsoft.com/office/drawing/2010/main">
                      <a14:imgLayer r:embed="rId12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" y="-762000"/>
                <a:ext cx="9115425" cy="68580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24" name="Rectangle 23"/>
              <p:cNvSpPr/>
              <p:nvPr/>
            </p:nvSpPr>
            <p:spPr>
              <a:xfrm>
                <a:off x="2900242" y="1676400"/>
                <a:ext cx="5658364" cy="2362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রবীন্দ্রনাথ</a:t>
                </a:r>
                <a:r>
                  <a:rPr lang="en-US" sz="44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ঠাকুরের</a:t>
                </a:r>
                <a:endParaRPr lang="en-US" sz="4400" b="1" i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আঁকা</a:t>
                </a:r>
                <a:r>
                  <a:rPr lang="en-US" sz="44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i="1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endParaRPr lang="en-US" sz="4400" b="1" i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081731" y="1657371"/>
              <a:ext cx="5248697" cy="23549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735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0591E-6 L -0.33142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9871E-6 L -0.32135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8022E-6 L 0.35538 0.0046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8022E-6 L 0.34705 0.004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2716"/>
            <a:ext cx="4384817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C\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0" y="232717"/>
            <a:ext cx="4082909" cy="647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63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538368"/>
            <a:ext cx="403860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\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2412"/>
            <a:ext cx="4038600" cy="6016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87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52917 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ocuments\2nd P.P\Pictures\Download Picture College\HAIMONTI\hoimonti\M M M\2012-04-1-1333293778-d41d8cd98f00b204e9800998ecf8427e441.5646260668_ebe0495b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0" t="9713" r="7118" b="11368"/>
          <a:stretch/>
        </p:blipFill>
        <p:spPr bwMode="auto">
          <a:xfrm>
            <a:off x="99060" y="304800"/>
            <a:ext cx="463296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C:\Users\USER\Documents\2nd P.P\Pictures\Download Picture College\HAIMONTI\hoimonti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67100"/>
            <a:ext cx="5551396" cy="3167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304800"/>
            <a:ext cx="4191000" cy="2667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অপরিচিতা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  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5/1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658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2nd P.P\Pictures\Download Picture College\HAIMONTI\hoimonti\PPP\Hk7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80" y="1932701"/>
            <a:ext cx="3246120" cy="388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4953000" y="0"/>
            <a:ext cx="4572000" cy="128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অভিনেতা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ocuments\2nd P.P\Pictures\Download Picture College\HAIMONTI\hoimonti\sssss\dakghar_rabindran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1932700"/>
            <a:ext cx="3352800" cy="388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18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50834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49323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74167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27875" y="202275"/>
            <a:ext cx="7501725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latin typeface="SutonnyMJ" pitchFamily="2" charset="0"/>
                <a:cs typeface="SutonnyMJ" pitchFamily="2" charset="0"/>
              </a:rPr>
              <a:t>cwÎKvmg~n</a:t>
            </a:r>
            <a:r>
              <a:rPr lang="en-US" sz="30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000" b="1" dirty="0" err="1" smtClean="0">
                <a:latin typeface="SutonnyMJ" pitchFamily="2" charset="0"/>
                <a:cs typeface="SutonnyMJ" pitchFamily="2" charset="0"/>
              </a:rPr>
              <a:t>mvabv</a:t>
            </a:r>
            <a:r>
              <a:rPr lang="en-US" sz="3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(1894),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fviZx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(1898), e½`k©b (1901), ZË¡‡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evwabx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(1911)| </a:t>
            </a:r>
          </a:p>
        </p:txBody>
      </p:sp>
      <p:pic>
        <p:nvPicPr>
          <p:cNvPr id="4" name="Picture 2" descr="E:\BANGLA\Pictures\Download Picture College\jibon bondona\melody24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525" y="1981200"/>
            <a:ext cx="300367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gggg\Boi_Image3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50" y="1981200"/>
            <a:ext cx="263515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73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cuments\2nd P.P\Pictures\Download Picture College\HAIMONTI\hoimonti\PPP\220px-Gandhi-Tagore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3494"/>
            <a:ext cx="3581400" cy="2609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ocuments\2nd P.P\Pictures\Download Picture College\HAIMONTI\hoimonti\Rabindranath Tagore And Albert Einstei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ocuments\2nd P.P\Pictures\Download Picture College\rabindra\sahitto_robindronat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28" y="4043362"/>
            <a:ext cx="5334000" cy="2128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09601" y="0"/>
            <a:ext cx="8534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প্রিয়জন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সান্নিধ্যে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কবীন্দ্র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Documents\2nd P.P\Pictures\Download Picture College\HAIMONTI\hoimonti\sssss\jagodish chandra - rabindrana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209800" cy="3824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876800"/>
            <a:ext cx="27432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জগদীশচন্দ্র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বসু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188494"/>
            <a:ext cx="3581400" cy="746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গান্ধী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3261576"/>
            <a:ext cx="2997201" cy="673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/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আলবার্ট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আইনস্টাইন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0442" y="6172200"/>
            <a:ext cx="5334000" cy="690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186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57200"/>
            <a:ext cx="7162800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9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" accel="100000" fill="hold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1" y="0"/>
            <a:ext cx="3000008" cy="3440203"/>
            <a:chOff x="5582477" y="232229"/>
            <a:chExt cx="3092686" cy="3133725"/>
          </a:xfrm>
        </p:grpSpPr>
        <p:pic>
          <p:nvPicPr>
            <p:cNvPr id="1027" name="Picture 3" descr="C:\Users\USER\Documents\SHOHEL SIR\2015-Content\SPECIAL\Aporichita\imag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780" r="14210"/>
            <a:stretch/>
          </p:blipFill>
          <p:spPr bwMode="auto">
            <a:xfrm>
              <a:off x="5582477" y="232229"/>
              <a:ext cx="2985053" cy="31337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45161" y="838200"/>
              <a:ext cx="1670650" cy="58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অপরিচিতা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72777" y="2362200"/>
              <a:ext cx="1902386" cy="392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sz="2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dirty="0" err="1" smtClean="0"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sz="2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07" y="3557587"/>
            <a:ext cx="91222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পাঠ-পরিচিতি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১৩২১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বঙ্গাব্দের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(১৯১৪)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গ্রন্থভুক্ত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গল্পেরসংকলন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গল্পসপ্তক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গল্পগুচ্ছ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খণ্ডে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(১৯২৭)।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মনস্তাপে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ভেঙেপড়া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ব্যক্তিত্বহীন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যুবকের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স্বীকারোক্তিমূলক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আত্মবিবৃতির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কল্যাণী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পুরুষতন্ত্রেরঅমানবিকতার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স্ফুরণ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ঘটেছে,তেমনি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প্রশস্তিও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কীর্তিত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C\200px-SabujPatr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0550" cy="3441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C\113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0" y="186125"/>
            <a:ext cx="4669964" cy="333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82378 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8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"/>
            <a:ext cx="9216571" cy="6850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381000"/>
            <a:ext cx="2019300" cy="90327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742" y="2013837"/>
            <a:ext cx="8305800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শন্তিনিকেতন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514600"/>
            <a:ext cx="4343400" cy="381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রবীন্দ্রনাথঠাকুরের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2513" y="3472530"/>
            <a:ext cx="35052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7356" y="3957835"/>
            <a:ext cx="8312727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512" y="2993556"/>
            <a:ext cx="8305799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256" y="4430475"/>
            <a:ext cx="3490686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3485" y="4931220"/>
            <a:ext cx="8291286" cy="4572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3485" y="5410194"/>
            <a:ext cx="3490686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5867397"/>
            <a:ext cx="82296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ভিখারিনী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6346370"/>
            <a:ext cx="3429000" cy="457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USER\Desktop\C\Robi-cop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39" r="11852" b="13873"/>
          <a:stretch/>
        </p:blipFill>
        <p:spPr bwMode="auto">
          <a:xfrm>
            <a:off x="2208852" y="130652"/>
            <a:ext cx="6554148" cy="1774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8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3399" y="-1"/>
            <a:ext cx="9749970" cy="7162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304800" y="495300"/>
            <a:ext cx="31242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752600"/>
            <a:ext cx="8871855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(৬)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286000"/>
            <a:ext cx="8839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latin typeface="SutonnyMJ" pitchFamily="2" charset="0"/>
              </a:rPr>
              <a:t>Dt</a:t>
            </a:r>
            <a:r>
              <a:rPr lang="en-US" sz="3600" b="1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মুসলমানীর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292029"/>
            <a:ext cx="883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3766449"/>
            <a:ext cx="8828313" cy="457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(৮)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স্বর্ণযুগ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2743200"/>
            <a:ext cx="8893626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(৭)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গল্পগুচ্ছে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4299849"/>
            <a:ext cx="8839200" cy="457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কুষ্টিয়ার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822365"/>
            <a:ext cx="8806542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(৯)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তরী’কাব্যের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344881"/>
            <a:ext cx="8839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কুষ্টিয়ার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শিলাইদহে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5845626"/>
            <a:ext cx="89154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(১০)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346370"/>
            <a:ext cx="8915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:\Users\USER\Desktop\C\Robi-cop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39" r="11852" b="13873"/>
          <a:stretch/>
        </p:blipFill>
        <p:spPr bwMode="auto">
          <a:xfrm>
            <a:off x="2971800" y="148941"/>
            <a:ext cx="6172200" cy="139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4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267200"/>
            <a:ext cx="84582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অক্ষমতাই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কল্যাণীকে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দাম্পত্য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নিরুৎসাহিত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।”-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6" descr="C:\Users\USER\Desktop\New folder (2)\house_christmas_colouring_p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\Documents\2nd P.P\Pictures\Download Picture College\HAIMONTI\aaa\ciu.somewherein.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650957"/>
            <a:ext cx="1988807" cy="2006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71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3145 L 0.59114 -0.042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16082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  <a:sym typeface="Wingdings 2"/>
              </a:rPr>
              <a:t>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উদ্দীপকটি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পড়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প্রশ্নগুলোর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দাও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: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	        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২০১৪।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রুবিনার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ব্যক্তিত্বে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ব্যক্তিত্বময়ী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রুবিনা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দোহাই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রুবিনা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মাপ-কাঠিতে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নির্লিপ্ত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1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			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4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সওগাদ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পাকাপাকি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গিয়াছিল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।”   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 “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কল্যাণী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রুবিনার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।”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রুবিনার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বলিষ্ঠ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ব্যক্তিত্বে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।”- ‘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মন্তব্যটি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C:\Users\Abir\AppData\Local\Microsoft\Windows\Temporary Internet Files\Content.IE5\6T1XMA6K\MM90028367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30492" cy="28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49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-StarFlowers-Sky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000"/>
          <a:stretch>
            <a:fillRect/>
          </a:stretch>
        </p:blipFill>
        <p:spPr bwMode="auto">
          <a:xfrm>
            <a:off x="0" y="5562600"/>
            <a:ext cx="9128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981200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9863" y="3048000"/>
            <a:ext cx="8686800" cy="255454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arenR"/>
            </a:pP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লেখক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পাঠ-পরিচিতি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Tx/>
              <a:buAutoNum type="arabicParenR"/>
            </a:pP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অপরিচিতা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কঠিন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FontTx/>
              <a:buAutoNum type="arabicParenR"/>
            </a:pP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অপরিচিতা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গল্পটির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অন্তর্নিহিত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তাৎপর্য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উপলব্ধি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utonnyMJ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ea typeface="SutonnyMJ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" name="Content Placeholder 9" descr="Han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3429000"/>
          </a:xfrm>
        </p:spPr>
      </p:pic>
    </p:spTree>
    <p:extLst>
      <p:ext uri="{BB962C8B-B14F-4D97-AF65-F5344CB8AC3E}">
        <p14:creationId xmlns="" xmlns:p14="http://schemas.microsoft.com/office/powerpoint/2010/main" val="1099806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4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0"/>
            <a:ext cx="350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ধ</a:t>
            </a:r>
          </a:p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ন্য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2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el-peace-prize-med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2400"/>
            <a:ext cx="47625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gitanj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"/>
            <a:ext cx="3667125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3124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8674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ocuments\2nd P.P\Pictures\Download Picture College\HAIMONTI\hoimonti\PPP\amishamimblog_1344250334_1-45_bo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0532"/>
            <a:ext cx="3886200" cy="2444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6248400"/>
            <a:ext cx="434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86868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0"/>
            <a:ext cx="86868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2450" y="1503148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     ৭ই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১৮৬১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(২৫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১২৬৮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বঙ্গাব্দ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    ৭ই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১৯৪১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(২২শে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১৩৪৮বঙ্গাব্দ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thakur ba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7" y="216380"/>
            <a:ext cx="8901550" cy="6565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80129" y="3048000"/>
            <a:ext cx="350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নিকেতন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_729_1166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1600200"/>
            <a:ext cx="10058414" cy="6553200"/>
          </a:xfrm>
          <a:prstGeom prst="rect">
            <a:avLst/>
          </a:prstGeom>
        </p:spPr>
      </p:pic>
      <p:pic>
        <p:nvPicPr>
          <p:cNvPr id="7170" name="Picture 2" descr="C:\Users\USER\Documents\2nd P.P\Pictures\Download Picture College\HAIMONTI\hoimonti\PPP\image_1046_257400.g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228600"/>
            <a:ext cx="6553199" cy="655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1412" y="762000"/>
            <a:ext cx="438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83650"/>
            <a:ext cx="41910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838200"/>
            <a:ext cx="41910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50" y="2050918"/>
            <a:ext cx="41910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ছোটগল্পের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750" y="1981200"/>
            <a:ext cx="419100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ষোল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ভিখারিনী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425" y="3133875"/>
            <a:ext cx="4191000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৯৫টি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6750" y="3505200"/>
            <a:ext cx="4357250" cy="1477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ছোটগল্পটির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মুসলমানীর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425" y="5281350"/>
            <a:ext cx="4191000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শিলাইদহে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কালই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স্বর্ণযুগ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425" y="4218700"/>
            <a:ext cx="419100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4876800"/>
            <a:ext cx="4227025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অপরিচিতা”মাসিক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সবুজপত্র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-7441"/>
            <a:ext cx="5867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8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5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960100"/>
            <a:ext cx="431707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কবি-কাহিনী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১৮৭৮)।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2124" y="960100"/>
            <a:ext cx="462187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১৮৮০)।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52090"/>
            <a:ext cx="4372493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বৌ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ঠাকুরাণীর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১৮৮৩)।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8624" y="4904500"/>
            <a:ext cx="455537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১৯১৫, ১৩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হুড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9224" y="1935465"/>
            <a:ext cx="457477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ছোটগল্পের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ভিখারিনী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১৮৭৪)।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948233"/>
            <a:ext cx="438911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/>
              <a:t>রবীন্দ্রনাথের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বাল্মিকী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প্রতিভা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১৮৮১)।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8624" y="2919140"/>
            <a:ext cx="455537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/>
              <a:t>রবীন্দ্রনাথের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বিবিধ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প্রকাশকালঃ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১৮৮৩)।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936067"/>
            <a:ext cx="444177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১৩টি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8324" y="3919442"/>
            <a:ext cx="4545675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১৯১৩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904500"/>
            <a:ext cx="445423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১৯১৩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ডি-লিট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943600"/>
            <a:ext cx="4476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১৯৩৬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ডি-লিট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19104" y="5931125"/>
            <a:ext cx="4524895" cy="1003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অক্সফোর্ড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১৯৪০-এর 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ডি-লিট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88675"/>
            <a:ext cx="67817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3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67000" y="38100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762000"/>
            <a:ext cx="8229600" cy="601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iex›`ªbv‡_i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m„wófv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Kve¨MÖš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’ 56wU,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MxwZcywm&amp;Kv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04wU,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95wU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12wU,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ågYKvwnbx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09wU,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bvUK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29wU,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Kve¨bv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19wU,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wPwVc‡Îi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13wU,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2232wU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ঙ্ক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wPÎvew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yÕnvRvi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wewewmi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Rix‡c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(2004)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me©Kv‡ji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kªô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evOvwji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ZvwjKvq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iex›`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ªbv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2" descr="C:\Users\USER\Documents\2nd P.P\Pictures\Download Picture College\manik\gggg\UtsovSahity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11811000" cy="716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752600" y="29628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রচনাবলি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6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C\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2" y="1505465"/>
            <a:ext cx="3617343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C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70" y="1505465"/>
            <a:ext cx="3549430" cy="522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OBINDRO ROCHONABO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04800"/>
            <a:ext cx="5105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t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0"/>
            <a:ext cx="38401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97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780</Words>
  <Application>Microsoft Office PowerPoint</Application>
  <PresentationFormat>On-screen Show (4:3)</PresentationFormat>
  <Paragraphs>107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lab-04</dc:creator>
  <cp:lastModifiedBy>Lotus computer</cp:lastModifiedBy>
  <cp:revision>1033</cp:revision>
  <dcterms:created xsi:type="dcterms:W3CDTF">2012-06-20T07:30:53Z</dcterms:created>
  <dcterms:modified xsi:type="dcterms:W3CDTF">2016-12-23T05:11:12Z</dcterms:modified>
</cp:coreProperties>
</file>